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Tahoma"/>
      <p:regular r:id="rId42"/>
      <p:bold r:id="rId43"/>
    </p:embeddedFont>
    <p:embeddedFont>
      <p:font typeface="Merriweather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Tahoma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44" Type="http://schemas.openxmlformats.org/officeDocument/2006/relationships/font" Target="fonts/Merriweather-regular.fntdata"/><Relationship Id="rId21" Type="http://schemas.openxmlformats.org/officeDocument/2006/relationships/slide" Target="slides/slide16.xml"/><Relationship Id="rId43" Type="http://schemas.openxmlformats.org/officeDocument/2006/relationships/font" Target="fonts/Tahoma-bold.fntdata"/><Relationship Id="rId24" Type="http://schemas.openxmlformats.org/officeDocument/2006/relationships/slide" Target="slides/slide19.xml"/><Relationship Id="rId46" Type="http://schemas.openxmlformats.org/officeDocument/2006/relationships/font" Target="fonts/Merriweather-italic.fntdata"/><Relationship Id="rId23" Type="http://schemas.openxmlformats.org/officeDocument/2006/relationships/slide" Target="slides/slide18.xml"/><Relationship Id="rId45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Merriweather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edbee27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fedbee27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fedbee27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fedbee27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edbee27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edbee27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fedbee27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fedbee27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fedbee27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fedbee27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fedbee27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fedbee27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fedbee27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fedbee27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fedbee27a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fedbee27a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0e0860e6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0e0860e6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fedbee27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fedbee27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0e0860e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0e0860e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0e0860e6d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0e0860e6d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fedbee27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fedbee27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0e0860e6d_4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0e0860e6d_4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0e0860e6d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0e0860e6d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fedbee27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fedbee27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0e0860e6d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0e0860e6d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0e0860e6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0e0860e6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45ed19f9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45ed19f9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0e0860e6d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0e0860e6d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0e0860e6d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0e0860e6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0e0860e6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0e0860e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0e0860e6d_1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0e0860e6d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fedbee27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fedbee27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0e0860e6d_1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0e0860e6d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0e0860e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0e0860e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fedbee27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fedbee27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0e0860e6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0e0860e6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fedbee27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fedbee27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0e0860e6d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0e0860e6d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fedbee27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fedbee27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32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squareup.com/us/en/appointments" TargetMode="External"/><Relationship Id="rId4" Type="http://schemas.openxmlformats.org/officeDocument/2006/relationships/hyperlink" Target="https://www.raywenderlich.com/1214490-android-notifications-tutorial-getting-started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23550" y="1001225"/>
            <a:ext cx="84969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Trace and Gigit</a:t>
            </a:r>
            <a:endParaRPr b="1"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125" y="2335175"/>
            <a:ext cx="1416575" cy="14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1900875" y="1590125"/>
            <a:ext cx="5628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</a:t>
            </a:r>
            <a:r>
              <a:rPr lang="en" sz="3000"/>
              <a:t>    Android Application</a:t>
            </a:r>
            <a:endParaRPr sz="3000"/>
          </a:p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149075" y="122000"/>
            <a:ext cx="41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Salon Options</a:t>
            </a:r>
            <a:endParaRPr b="1"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4360800" y="886450"/>
            <a:ext cx="4410600" cy="3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Menu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Booking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Bharadwaj Gandrakota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375" y="856050"/>
            <a:ext cx="1972775" cy="39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122000"/>
            <a:ext cx="394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Menu</a:t>
            </a:r>
            <a:endParaRPr b="1"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4360800" y="908575"/>
            <a:ext cx="4410600" cy="3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Salon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services with the price are shown.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that, user can select the style he want.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950" y="679613"/>
            <a:ext cx="2066270" cy="436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Bharadwaj Gandrakota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122000"/>
            <a:ext cx="394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Map/GPS</a:t>
            </a:r>
            <a:endParaRPr b="1"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4360800" y="871050"/>
            <a:ext cx="4410600" cy="3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GPS will take you to location of the salon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will direct you to the location using google maps application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925" y="712525"/>
            <a:ext cx="2102825" cy="427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Bharadwaj Gandrakota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122000"/>
            <a:ext cx="394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Book Appointment</a:t>
            </a:r>
            <a:endParaRPr b="1"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4360800" y="908575"/>
            <a:ext cx="4410600" cy="3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clicking on booking the appointment,  request is sent to the owner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the appointment is accepted the slot is automatically booked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notification is sent to customer and owner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Bharadwaj Gandrakota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75" y="1347273"/>
            <a:ext cx="2972150" cy="210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0" y="122000"/>
            <a:ext cx="426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Customer Notification</a:t>
            </a:r>
            <a:endParaRPr b="1"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4360800" y="923975"/>
            <a:ext cx="44106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is notified as soon as he clicks on book appointment.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owner accepts the booking then notification is sent to user again saying that the request is accepted.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Nikitha Lakmarapu</a:t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" y="694700"/>
            <a:ext cx="2021025" cy="4271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149075" y="122000"/>
            <a:ext cx="41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</a:t>
            </a:r>
            <a:endParaRPr b="1"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4360800" y="917250"/>
            <a:ext cx="4410600" cy="3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clicking on search 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symbol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the top it will give an edit text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giving “tes” on the edit text and clicking on search symbol the 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resultant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will be the salons that match with the given text in search bar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even book 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appointment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the search result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50" y="694700"/>
            <a:ext cx="2040174" cy="431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Nikitha Lakmarapu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122000"/>
            <a:ext cx="394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Payment</a:t>
            </a:r>
            <a:endParaRPr b="1"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4360800" y="901850"/>
            <a:ext cx="4410600" cy="3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can directly pay from the application after the booking.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card is added, we can directly pay without adding card each time you make the payment.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add a new card, click on “EDIT CARD”.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800" y="694700"/>
            <a:ext cx="2051085" cy="42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Sowmya Kumbham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750" y="694700"/>
            <a:ext cx="2058028" cy="43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122000"/>
            <a:ext cx="394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 Card Details</a:t>
            </a:r>
            <a:endParaRPr b="1"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4360800" y="901850"/>
            <a:ext cx="4410600" cy="3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Card can be added to the account just by entering few details.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will be saved to your account.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on “PAY NOW” to make your payment.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Sowmya Kumbham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152400"/>
            <a:ext cx="39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Settings</a:t>
            </a:r>
            <a:endParaRPr b="1"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4441675" y="1140050"/>
            <a:ext cx="435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Settings screen is available for both customer and salon owner.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the settings of owner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Sowmya Kumbham</a:t>
            </a:r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075" y="764500"/>
            <a:ext cx="2096351" cy="429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122000"/>
            <a:ext cx="394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Customer Profile</a:t>
            </a:r>
            <a:endParaRPr b="1"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4360800" y="917250"/>
            <a:ext cx="4410600" cy="3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can view or edit their profile anytime.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can see their name, address, email id and phone number.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 id given here will be used to send notifications. So, one can change their email id anytime.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50" y="700100"/>
            <a:ext cx="2050876" cy="43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Sowmya Kumbham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4294967295" type="title"/>
          </p:nvPr>
        </p:nvSpPr>
        <p:spPr>
          <a:xfrm>
            <a:off x="311700" y="1963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50" y="820000"/>
            <a:ext cx="183832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 b="0" l="3830" r="-3829" t="0"/>
          <a:stretch/>
        </p:blipFill>
        <p:spPr>
          <a:xfrm>
            <a:off x="3198075" y="820000"/>
            <a:ext cx="199072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5900" y="724750"/>
            <a:ext cx="1838325" cy="17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350" y="3046550"/>
            <a:ext cx="183832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7350" y="2998925"/>
            <a:ext cx="20478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186788" y="2446050"/>
            <a:ext cx="80133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Nandini Yadav Janga              Subrahmanya Sai Bharadwaj Gandrakota            Nikitha Lakmarapu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51900" y="4663225"/>
            <a:ext cx="85206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Deepak Sai Krishna Jayanthi            	Leela Krishna Kosaraju </a:t>
            </a:r>
            <a:r>
              <a:rPr lang="en" sz="1800">
                <a:solidFill>
                  <a:schemeClr val="dk1"/>
                </a:solidFill>
              </a:rPr>
              <a:t>                   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Sowmya Reddy Kumbham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5900" y="3046550"/>
            <a:ext cx="1838326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311700" y="122000"/>
            <a:ext cx="394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Contact</a:t>
            </a:r>
            <a:endParaRPr b="1"/>
          </a:p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4360800" y="908575"/>
            <a:ext cx="4410600" cy="3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 user has any problem he can contact the trace &amp; gigit support team by just giving their email id and the query or problem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239" name="Google Shape;23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275" y="694700"/>
            <a:ext cx="2275306" cy="43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Sowmya Kumbham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311700" y="122000"/>
            <a:ext cx="394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Live Chat</a:t>
            </a:r>
            <a:endParaRPr b="1"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4360800" y="908575"/>
            <a:ext cx="4410600" cy="3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Trace &amp; gigit team is available 24*7. So, users can contact support team any time through Live chat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reply in less than 30 seconds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facility is available for both customers and salon owners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can be easily accessible from navigation menu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Nandini Yadav</a:t>
            </a: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525" y="694700"/>
            <a:ext cx="1998507" cy="42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200775" y="1467850"/>
            <a:ext cx="4038600" cy="12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Owner Functionalities</a:t>
            </a:r>
            <a:endParaRPr b="1"/>
          </a:p>
        </p:txBody>
      </p:sp>
      <p:sp>
        <p:nvSpPr>
          <p:cNvPr id="256" name="Google Shape;25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4572000" y="917250"/>
            <a:ext cx="4038600" cy="3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Owner signup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page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Salon Profile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Menu Upload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Logout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Nandini Yadav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5"/>
          <p:cNvSpPr txBox="1"/>
          <p:nvPr>
            <p:ph type="title"/>
          </p:nvPr>
        </p:nvSpPr>
        <p:spPr>
          <a:xfrm>
            <a:off x="311725" y="205175"/>
            <a:ext cx="37065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Owner Sign Up</a:t>
            </a:r>
            <a:endParaRPr b="1"/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50" y="800975"/>
            <a:ext cx="2353400" cy="42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 txBox="1"/>
          <p:nvPr>
            <p:ph idx="1" type="body"/>
          </p:nvPr>
        </p:nvSpPr>
        <p:spPr>
          <a:xfrm>
            <a:off x="4360800" y="893175"/>
            <a:ext cx="4450200" cy="3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 new user can sign up as a owner by giving their full name, address, shop name, valid email address, phone number and password.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user is already existing, he will be redirected to login page using “Existing user” button.</a:t>
            </a:r>
            <a:endParaRPr sz="1900"/>
          </a:p>
        </p:txBody>
      </p:sp>
      <p:sp>
        <p:nvSpPr>
          <p:cNvPr id="267" name="Google Shape;267;p35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Nandini Yadav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311725" y="128200"/>
            <a:ext cx="3706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Navigation</a:t>
            </a:r>
            <a:endParaRPr b="1"/>
          </a:p>
        </p:txBody>
      </p:sp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4644675" y="908575"/>
            <a:ext cx="4166400" cy="3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Navigation is available for both customers and salon owners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access through out the 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550" y="757904"/>
            <a:ext cx="2031769" cy="42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Nandini Yadav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135550" y="152400"/>
            <a:ext cx="41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Add/Edit Salon Details</a:t>
            </a:r>
            <a:endParaRPr b="1"/>
          </a:p>
        </p:txBody>
      </p:sp>
      <p:sp>
        <p:nvSpPr>
          <p:cNvPr id="282" name="Google Shape;282;p37"/>
          <p:cNvSpPr txBox="1"/>
          <p:nvPr>
            <p:ph idx="1" type="body"/>
          </p:nvPr>
        </p:nvSpPr>
        <p:spPr>
          <a:xfrm>
            <a:off x="4398075" y="1155350"/>
            <a:ext cx="4253100" cy="3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Signup, owner will be prompted to add the Salon details like address, phone and email id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Cancel will not consider the edits made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Nandini Yadav</a:t>
            </a:r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000" y="681475"/>
            <a:ext cx="2062068" cy="43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274725" y="149250"/>
            <a:ext cx="39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Owner Home Page</a:t>
            </a:r>
            <a:endParaRPr b="1"/>
          </a:p>
        </p:txBody>
      </p:sp>
      <p:sp>
        <p:nvSpPr>
          <p:cNvPr id="291" name="Google Shape;291;p38"/>
          <p:cNvSpPr txBox="1"/>
          <p:nvPr>
            <p:ph idx="1" type="body"/>
          </p:nvPr>
        </p:nvSpPr>
        <p:spPr>
          <a:xfrm>
            <a:off x="4360800" y="1152475"/>
            <a:ext cx="405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schedule is to see available time slots of each employee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they are occupied it shows red color else it shows green color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that owner can allocate bookings to each employee</a:t>
            </a:r>
            <a:endParaRPr sz="19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2" name="Google Shape;29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Leela Krishna</a:t>
            </a:r>
            <a:endParaRPr/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50" y="693237"/>
            <a:ext cx="2144132" cy="43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83400" y="98050"/>
            <a:ext cx="3945600" cy="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Owner Notifications</a:t>
            </a:r>
            <a:endParaRPr/>
          </a:p>
        </p:txBody>
      </p:sp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the customer books appointment, the owner gets notification of the appointment that is booked.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Owner can check the appointment by clicking on it and accept/reject appointment based on the timings of the employee.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49" y="605650"/>
            <a:ext cx="2279875" cy="453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9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Leela Krishna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title"/>
          </p:nvPr>
        </p:nvSpPr>
        <p:spPr>
          <a:xfrm>
            <a:off x="311700" y="87625"/>
            <a:ext cx="39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Menu Upload</a:t>
            </a:r>
            <a:endParaRPr b="1"/>
          </a:p>
        </p:txBody>
      </p:sp>
      <p:sp>
        <p:nvSpPr>
          <p:cNvPr id="309" name="Google Shape;309;p40"/>
          <p:cNvSpPr txBox="1"/>
          <p:nvPr>
            <p:ph idx="1" type="body"/>
          </p:nvPr>
        </p:nvSpPr>
        <p:spPr>
          <a:xfrm>
            <a:off x="4373225" y="923975"/>
            <a:ext cx="43644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Services provided at the salon can be updated through Menu Upload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Prices can be updated from time to time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310" name="Google Shape;31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50" y="660325"/>
            <a:ext cx="2160089" cy="42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0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Leela Krishna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1062000" y="1709575"/>
            <a:ext cx="27828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DEMO</a:t>
            </a:r>
            <a:endParaRPr b="1" sz="6000"/>
          </a:p>
        </p:txBody>
      </p:sp>
      <p:sp>
        <p:nvSpPr>
          <p:cNvPr id="318" name="Google Shape;3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6882850" y="46320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Trace &amp; GigIt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152475"/>
            <a:ext cx="4001400" cy="3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Introduction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Customer Activities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Owner Activities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Demo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Conclusion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3333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100" y="0"/>
            <a:ext cx="2705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Deepak Jayanthi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311725" y="1589725"/>
            <a:ext cx="37065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325" name="Google Shape;325;p42"/>
          <p:cNvSpPr txBox="1"/>
          <p:nvPr>
            <p:ph idx="1" type="body"/>
          </p:nvPr>
        </p:nvSpPr>
        <p:spPr>
          <a:xfrm>
            <a:off x="4350175" y="908575"/>
            <a:ext cx="44610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successfully completed the application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urther, this can be extended more to book appointments at any 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areas like hospitals, automobiles and other service based areas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42"/>
          <p:cNvSpPr txBox="1"/>
          <p:nvPr/>
        </p:nvSpPr>
        <p:spPr>
          <a:xfrm>
            <a:off x="6882850" y="46320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Leela Krishna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title"/>
          </p:nvPr>
        </p:nvSpPr>
        <p:spPr>
          <a:xfrm>
            <a:off x="311725" y="1725275"/>
            <a:ext cx="3706500" cy="12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</p:txBody>
      </p:sp>
      <p:sp>
        <p:nvSpPr>
          <p:cNvPr id="333" name="Google Shape;333;p43"/>
          <p:cNvSpPr txBox="1"/>
          <p:nvPr>
            <p:ph idx="1" type="body"/>
          </p:nvPr>
        </p:nvSpPr>
        <p:spPr>
          <a:xfrm>
            <a:off x="4350175" y="901850"/>
            <a:ext cx="4461000" cy="3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https://squareup.com/us/en/appointments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https://www.raywenderlich.com/1214490-android-notifications-tutorial-getting-started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34" name="Google Shape;33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title"/>
          </p:nvPr>
        </p:nvSpPr>
        <p:spPr>
          <a:xfrm>
            <a:off x="1745350" y="373200"/>
            <a:ext cx="43224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latin typeface="Times New Roman"/>
                <a:ea typeface="Times New Roman"/>
                <a:cs typeface="Times New Roman"/>
                <a:sym typeface="Times New Roman"/>
              </a:rPr>
              <a:t>Thank</a:t>
            </a:r>
            <a:r>
              <a:rPr b="1" lang="en" sz="7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</a:t>
            </a:r>
            <a:endParaRPr b="1" sz="7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525" y="1562551"/>
            <a:ext cx="3466225" cy="25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20475" y="1492475"/>
            <a:ext cx="349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</a:t>
            </a:r>
            <a:endParaRPr b="1"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4313200" y="939375"/>
            <a:ext cx="4473300" cy="3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Trace and Gigit is an Android application where you can make an online appointment to get the services from the salons nearby.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Deepak Jayanthi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00775" y="1467850"/>
            <a:ext cx="4038600" cy="12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Customer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Functionalities</a:t>
            </a:r>
            <a:endParaRPr b="1"/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Deepak Jayanthi</a:t>
            </a:r>
            <a:endParaRPr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0" y="670900"/>
            <a:ext cx="4038600" cy="39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Signup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page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Salon Options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Menu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Payment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GPS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Booking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Profile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Live Chat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Logout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124600"/>
            <a:ext cx="397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Login</a:t>
            </a:r>
            <a:endParaRPr b="1"/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Deepak Jayanthi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775" y="697300"/>
            <a:ext cx="2206025" cy="43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4354675" y="901850"/>
            <a:ext cx="44811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Existing user can directly login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New user has to sign up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Forgot Password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Deepak Jayanthi</a:t>
            </a:r>
            <a:endParaRPr/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311725" y="205175"/>
            <a:ext cx="37065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Customer </a:t>
            </a:r>
            <a:r>
              <a:rPr b="1" lang="en"/>
              <a:t>Sign Up</a:t>
            </a:r>
            <a:endParaRPr b="1"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4360800" y="882150"/>
            <a:ext cx="4450200" cy="3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 new user can sign up as a customer by giving their full name, email address and password.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user can directly login, user can be redirected to login page using “Existing user” button.</a:t>
            </a:r>
            <a:endParaRPr sz="2500"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575" y="882150"/>
            <a:ext cx="2151762" cy="41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225425" y="194700"/>
            <a:ext cx="393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Email Verification</a:t>
            </a:r>
            <a:endParaRPr b="1"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4373225" y="1152475"/>
            <a:ext cx="409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 sent to mail address provided during Signup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on the provided link for verification.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successful verification the email will be 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verified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5" y="738925"/>
            <a:ext cx="1960132" cy="42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Deepak Jayanthi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950" y="738925"/>
            <a:ext cx="1998375" cy="42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149075" y="122000"/>
            <a:ext cx="41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Customer Home Page</a:t>
            </a:r>
            <a:endParaRPr b="1"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4360800" y="923975"/>
            <a:ext cx="44106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Nearby salons are shown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salons shown are within the radius of 6 square miles.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6882850" y="4708225"/>
            <a:ext cx="239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Deepak Jayanthi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000" y="694700"/>
            <a:ext cx="2020989" cy="42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